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0"/>
  </p:notesMasterIdLst>
  <p:sldIdLst>
    <p:sldId id="350" r:id="rId4"/>
    <p:sldId id="347" r:id="rId5"/>
    <p:sldId id="352" r:id="rId6"/>
    <p:sldId id="353" r:id="rId7"/>
    <p:sldId id="354" r:id="rId8"/>
    <p:sldId id="351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>
                <a:solidFill>
                  <a:srgbClr val="D60093"/>
                </a:solidFill>
              </a:rPr>
              <a:t>知识盘点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733532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一、重点字音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军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jūn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凝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nínɡ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落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wǔ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 smtClean="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陡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dǒu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周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zhōu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敲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鼓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qiāo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抓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捕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bǔ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烈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liè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爆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炒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bào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羡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慕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mù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担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dàn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扁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biǎn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根据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gēn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jù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祝寿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zhù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shòu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tóng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zhì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dòu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斗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dǒu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斗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星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	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jiào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睡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jué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pū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铺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床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pù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盛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shènɡ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盛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chénɡ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盛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饭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99789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二、重点字形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楼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时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代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衣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电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视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胜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利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道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路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同志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军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队　</a:t>
            </a:r>
            <a:r>
              <a:rPr lang="zh-CN" altLang="zh-CN" sz="3200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敌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非常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每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戴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难忘</a:t>
            </a:r>
            <a:endParaRPr lang="en-US" altLang="zh-CN" sz="3200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居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民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为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总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串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裤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下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令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正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反</a:t>
            </a:r>
            <a:endParaRPr lang="en-US" altLang="zh-CN" sz="3200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村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由于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被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声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    </a:t>
            </a: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消息</a:t>
            </a:r>
            <a:endParaRPr lang="en-US" altLang="zh-CN" sz="3200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抄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写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	</a:t>
            </a:r>
            <a:r>
              <a:rPr lang="zh-CN" altLang="zh-CN" sz="32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炒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菜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9152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61689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三、重点词语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四字词语。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四面八方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寒冬腊月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一年一度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夜幕降临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en-US" altLang="zh-CN" sz="3200" smtClean="0">
              <a:solidFill>
                <a:srgbClr val="000000"/>
              </a:solidFill>
              <a:latin typeface="Arial" panose="020B0604020202020204" pitchFamily="34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星星之火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词语搭配。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穿着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草鞋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戴着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斗笠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挑起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粮食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981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1564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四、重点句子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有志者事竟成。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《后汉书》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志当存高远。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诸葛亮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穷且益坚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不坠青云之志。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——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王勃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75007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732</TotalTime>
  <Words>67</Words>
  <Application>Microsoft Office PowerPoint</Application>
  <PresentationFormat>宽屏</PresentationFormat>
  <Paragraphs>26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6</vt:i4>
      </vt:variant>
    </vt:vector>
  </HeadingPairs>
  <TitlesOfParts>
    <vt:vector size="21" baseType="lpstr">
      <vt:lpstr>NEU-BZ-S92</vt:lpstr>
      <vt:lpstr>方正楷体_GBK</vt:lpstr>
      <vt:lpstr>黑体</vt:lpstr>
      <vt:lpstr>华文琥珀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2021-07-19T03:09:34Z</dcterms:created>
  <dcterms:modified xsi:type="dcterms:W3CDTF">2025-08-29T00:45:42Z</dcterms:modified>
</cp:coreProperties>
</file>